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E1DA-2FCA-4F06-9576-2E65A339A32B}" type="datetimeFigureOut">
              <a:rPr lang="nl-NL" smtClean="0"/>
              <a:t>4-10-2019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EEE2-3255-4714-969C-85E105BDF4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407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E1DA-2FCA-4F06-9576-2E65A339A32B}" type="datetimeFigureOut">
              <a:rPr lang="nl-NL" smtClean="0"/>
              <a:t>4-10-2019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EEE2-3255-4714-969C-85E105BDF4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279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E1DA-2FCA-4F06-9576-2E65A339A32B}" type="datetimeFigureOut">
              <a:rPr lang="nl-NL" smtClean="0"/>
              <a:t>4-10-2019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EEE2-3255-4714-969C-85E105BDF4B6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8735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E1DA-2FCA-4F06-9576-2E65A339A32B}" type="datetimeFigureOut">
              <a:rPr lang="nl-NL" smtClean="0"/>
              <a:t>4-10-2019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EEE2-3255-4714-969C-85E105BDF4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10952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E1DA-2FCA-4F06-9576-2E65A339A32B}" type="datetimeFigureOut">
              <a:rPr lang="nl-NL" smtClean="0"/>
              <a:t>4-10-2019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EEE2-3255-4714-969C-85E105BDF4B6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85781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E1DA-2FCA-4F06-9576-2E65A339A32B}" type="datetimeFigureOut">
              <a:rPr lang="nl-NL" smtClean="0"/>
              <a:t>4-10-2019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EEE2-3255-4714-969C-85E105BDF4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5482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E1DA-2FCA-4F06-9576-2E65A339A32B}" type="datetimeFigureOut">
              <a:rPr lang="nl-NL" smtClean="0"/>
              <a:t>4-10-2019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EEE2-3255-4714-969C-85E105BDF4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91932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E1DA-2FCA-4F06-9576-2E65A339A32B}" type="datetimeFigureOut">
              <a:rPr lang="nl-NL" smtClean="0"/>
              <a:t>4-10-2019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EEE2-3255-4714-969C-85E105BDF4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0945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E1DA-2FCA-4F06-9576-2E65A339A32B}" type="datetimeFigureOut">
              <a:rPr lang="nl-NL" smtClean="0"/>
              <a:t>4-10-2019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EEE2-3255-4714-969C-85E105BDF4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174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E1DA-2FCA-4F06-9576-2E65A339A32B}" type="datetimeFigureOut">
              <a:rPr lang="nl-NL" smtClean="0"/>
              <a:t>4-10-2019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EEE2-3255-4714-969C-85E105BDF4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13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E1DA-2FCA-4F06-9576-2E65A339A32B}" type="datetimeFigureOut">
              <a:rPr lang="nl-NL" smtClean="0"/>
              <a:t>4-10-2019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EEE2-3255-4714-969C-85E105BDF4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4534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E1DA-2FCA-4F06-9576-2E65A339A32B}" type="datetimeFigureOut">
              <a:rPr lang="nl-NL" smtClean="0"/>
              <a:t>4-10-2019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EEE2-3255-4714-969C-85E105BDF4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7847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E1DA-2FCA-4F06-9576-2E65A339A32B}" type="datetimeFigureOut">
              <a:rPr lang="nl-NL" smtClean="0"/>
              <a:t>4-10-2019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EEE2-3255-4714-969C-85E105BDF4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606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E1DA-2FCA-4F06-9576-2E65A339A32B}" type="datetimeFigureOut">
              <a:rPr lang="nl-NL" smtClean="0"/>
              <a:t>4-10-2019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EEE2-3255-4714-969C-85E105BDF4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1743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E1DA-2FCA-4F06-9576-2E65A339A32B}" type="datetimeFigureOut">
              <a:rPr lang="nl-NL" smtClean="0"/>
              <a:t>4-10-2019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EEE2-3255-4714-969C-85E105BDF4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0350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E1DA-2FCA-4F06-9576-2E65A339A32B}" type="datetimeFigureOut">
              <a:rPr lang="nl-NL" smtClean="0"/>
              <a:t>4-10-2019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FEEE2-3255-4714-969C-85E105BDF4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952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9E1DA-2FCA-4F06-9576-2E65A339A32B}" type="datetimeFigureOut">
              <a:rPr lang="nl-NL" smtClean="0"/>
              <a:t>4-10-2019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3BFEEE2-3255-4714-969C-85E105BDF4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9451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OOuiKZOjp4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google.com/url?sa=i&amp;rct=j&amp;q=&amp;esrc=s&amp;source=images&amp;cd=&amp;ved=2ahUKEwiA_OeY3YHlAhUS_KQKHQIGBjsQjRx6BAgBEAQ&amp;url=https%3A%2F%2Fwww.trainjebiologie.com%2Fde-witte-bloedcel&amp;psig=AOvVaw3rcZ4aiNxadvemkDq2Sokw&amp;ust=1570248370302727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7KXHwhTghW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4LR5upXPXtw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735F57-B922-4DFB-8FF3-4F8860D82A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Ziekenhuisproject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92290DC-152A-4A36-93FE-67BD8BD71F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Afweer</a:t>
            </a:r>
          </a:p>
        </p:txBody>
      </p:sp>
    </p:spTree>
    <p:extLst>
      <p:ext uri="{BB962C8B-B14F-4D97-AF65-F5344CB8AC3E}">
        <p14:creationId xmlns:p14="http://schemas.microsoft.com/office/powerpoint/2010/main" val="50085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7E1AE8-2633-4D58-B8FA-DC4C83868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Vaccinatie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471C68-40A6-485A-9711-B397FDAC30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95451"/>
            <a:ext cx="8942916" cy="4345912"/>
          </a:xfrm>
        </p:spPr>
        <p:txBody>
          <a:bodyPr>
            <a:normAutofit/>
          </a:bodyPr>
          <a:lstStyle/>
          <a:p>
            <a:r>
              <a:rPr lang="nl-NL" dirty="0"/>
              <a:t>Vaccinatie zorgt voor immuniteit tegen een specifieke ziekteverwekker </a:t>
            </a:r>
          </a:p>
          <a:p>
            <a:r>
              <a:rPr lang="nl-NL" dirty="0"/>
              <a:t>Stappenplan:</a:t>
            </a:r>
          </a:p>
          <a:p>
            <a:pPr lvl="1"/>
            <a:r>
              <a:rPr lang="nl-NL" dirty="0"/>
              <a:t>De verpleegkundige/arts spuit onschadelijk gemaakte ziekteverwekkers of antigenen van ziekteverwekkers in</a:t>
            </a:r>
          </a:p>
          <a:p>
            <a:pPr lvl="1"/>
            <a:r>
              <a:rPr lang="nl-NL" dirty="0"/>
              <a:t>Het lichaam herkent de antigenen als lichaamsvreemd</a:t>
            </a:r>
          </a:p>
          <a:p>
            <a:pPr lvl="1"/>
            <a:r>
              <a:rPr lang="nl-NL" dirty="0"/>
              <a:t>De witte bloedcel scant en ontwerpt een antistof</a:t>
            </a:r>
          </a:p>
          <a:p>
            <a:pPr lvl="1"/>
            <a:r>
              <a:rPr lang="nl-NL" dirty="0"/>
              <a:t>De antistof wordt afgegeven in het lichaam</a:t>
            </a:r>
          </a:p>
          <a:p>
            <a:pPr lvl="1"/>
            <a:r>
              <a:rPr lang="nl-NL" dirty="0"/>
              <a:t>Speciale witte bloedcellen (geheugencellen) onthouden hoe de antistof gemaakt is (het ontwerp)</a:t>
            </a:r>
          </a:p>
          <a:p>
            <a:pPr lvl="1"/>
            <a:r>
              <a:rPr lang="nl-NL" dirty="0"/>
              <a:t>Als de ziekteverwekker het lichaam binnenkomt herkent je lichaam de antigenen, weten de geheugencellen welke antistof er aan gemaakt moet worden </a:t>
            </a:r>
            <a:r>
              <a:rPr lang="nl-NL" dirty="0">
                <a:sym typeface="Wingdings" panose="05000000000000000000" pitchFamily="2" charset="2"/>
              </a:rPr>
              <a:t> snel onschadelijk maken van ziekteverwekkers </a:t>
            </a:r>
          </a:p>
          <a:p>
            <a:pPr lvl="1"/>
            <a:r>
              <a:rPr lang="nl-NL" dirty="0">
                <a:hlinkClick r:id="rId2"/>
              </a:rPr>
              <a:t>https://www.youtube.com/watch?v=ZOOuiKZOjp4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98639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C2697D-868E-4189-B92A-55CD6786F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Serum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03C227-5EDD-430D-AC9F-45CEEFE8C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Soms krijg je onverwacht een zeer gevaarlijke ziekteverwekker binnen</a:t>
            </a:r>
          </a:p>
          <a:p>
            <a:r>
              <a:rPr lang="nl-NL" dirty="0"/>
              <a:t>Het lichaam kan niet snel genoeg de ziekteverwekker bestrijden en er is levensgevaar of gevaar voor chronische beperkingen</a:t>
            </a:r>
          </a:p>
          <a:p>
            <a:r>
              <a:rPr lang="nl-NL" dirty="0"/>
              <a:t>De arts geeft dan een serum</a:t>
            </a:r>
          </a:p>
          <a:p>
            <a:r>
              <a:rPr lang="nl-NL" dirty="0"/>
              <a:t>Een serum bevat ANTISTOFFEN die de ziekteverwekker onschadelijk maken</a:t>
            </a:r>
          </a:p>
          <a:p>
            <a:r>
              <a:rPr lang="nl-NL" dirty="0"/>
              <a:t>Er treedt dus NAUWELIJKS afweerreactie plaats in het lichaam </a:t>
            </a:r>
            <a:r>
              <a:rPr lang="nl-NL" dirty="0">
                <a:sym typeface="Wingdings" panose="05000000000000000000" pitchFamily="2" charset="2"/>
              </a:rPr>
              <a:t> er ontstaat GEEN langdurige immuniteit </a:t>
            </a:r>
            <a:endParaRPr lang="nl-NL" dirty="0"/>
          </a:p>
        </p:txBody>
      </p:sp>
      <p:pic>
        <p:nvPicPr>
          <p:cNvPr id="1026" name="Picture 2" descr="Afbeeldingsresultaat voor serum ziekteverwekker">
            <a:hlinkClick r:id="rId2"/>
            <a:extLst>
              <a:ext uri="{FF2B5EF4-FFF2-40B4-BE49-F238E27FC236}">
                <a16:creationId xmlns:a16="http://schemas.microsoft.com/office/drawing/2014/main" id="{DB8BCBAD-A6D6-40C6-A1B0-EB1CD64F5B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600576"/>
            <a:ext cx="3267075" cy="1923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5788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B8CDC9-1B13-43E7-95E3-07B203D2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Weektaak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41B5686-B2DF-46C5-B4F9-1703FF9E4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Donderdag 10 okt inleveren huiswerk (magister of schrift)</a:t>
            </a:r>
          </a:p>
          <a:p>
            <a:r>
              <a:rPr lang="nl-NL" dirty="0"/>
              <a:t>Vrijdag 11 okt toets lesboek </a:t>
            </a:r>
            <a:r>
              <a:rPr lang="nl-NL" dirty="0" err="1"/>
              <a:t>ziekenhuisproject</a:t>
            </a:r>
            <a:endParaRPr lang="nl-NL" dirty="0"/>
          </a:p>
          <a:p>
            <a:pPr lvl="1"/>
            <a:r>
              <a:rPr lang="nl-NL" dirty="0"/>
              <a:t>Het spijsverteringsstelsel</a:t>
            </a:r>
          </a:p>
          <a:p>
            <a:pPr lvl="1"/>
            <a:r>
              <a:rPr lang="nl-NL" dirty="0"/>
              <a:t>Het ademhalingsstelsel</a:t>
            </a:r>
          </a:p>
          <a:p>
            <a:pPr lvl="1"/>
            <a:r>
              <a:rPr lang="nl-NL" dirty="0"/>
              <a:t>Bloed en bloedgroepen</a:t>
            </a:r>
          </a:p>
          <a:p>
            <a:pPr lvl="1"/>
            <a:r>
              <a:rPr lang="nl-NL" dirty="0"/>
              <a:t>Afweer</a:t>
            </a:r>
          </a:p>
          <a:p>
            <a:r>
              <a:rPr lang="nl-NL" dirty="0"/>
              <a:t>Oefen de oefentoets op wikiwijs! Dan weet je wat je kunt verwachten</a:t>
            </a:r>
            <a:r>
              <a:rPr lang="nl-NL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44565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9BA1D5-19B5-4D2A-96EB-A0CDFDA43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B1F877-97CB-4233-9141-4B96311794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Je kan beschrijven hoe schimmels, bacteriën en virussen schadelijk kunnen zijn voor ons lichaam</a:t>
            </a:r>
          </a:p>
          <a:p>
            <a:pPr lvl="0"/>
            <a:r>
              <a:rPr lang="nl-NL" dirty="0"/>
              <a:t>Je kan beschrijven hoe je huid en maag helpen bij de afweer</a:t>
            </a:r>
          </a:p>
          <a:p>
            <a:pPr lvl="0"/>
            <a:r>
              <a:rPr lang="nl-NL" dirty="0"/>
              <a:t>Je weet hoe je lichaam aan de antigenen kan herkennen of een cel lichaamseigen of lichaamsvreemd is</a:t>
            </a:r>
          </a:p>
          <a:p>
            <a:pPr lvl="0"/>
            <a:r>
              <a:rPr lang="nl-NL" dirty="0"/>
              <a:t>Je kan beschrijven hoe je lichaam antistoffen inzet om lichaamsvreemde cellen te vernietigen</a:t>
            </a:r>
          </a:p>
          <a:p>
            <a:pPr lvl="0"/>
            <a:r>
              <a:rPr lang="nl-NL" dirty="0"/>
              <a:t>Je kent het verschil tussen een vaccinatie en een serum </a:t>
            </a:r>
          </a:p>
          <a:p>
            <a:pPr lvl="0"/>
            <a:r>
              <a:rPr lang="nl-NL" dirty="0"/>
              <a:t>Je weet hoe een vaccinatie werkt tegen ziektes </a:t>
            </a:r>
          </a:p>
          <a:p>
            <a:pPr lvl="0"/>
            <a:r>
              <a:rPr lang="nl-NL" dirty="0"/>
              <a:t>Je kan beschrijven hoe een goede hygiëne kan bijdragen om de infectiedruk te verlagen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84309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37B4D6-0895-4763-97D0-C90BD7487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Schimmels, bacteriën en virussen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ED0FBE-C5A1-4E86-9F6D-AB718145A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Schimmels: organismen die voor een ontstekingsreactie kunnen zorgen </a:t>
            </a:r>
          </a:p>
          <a:p>
            <a:r>
              <a:rPr lang="nl-NL" dirty="0"/>
              <a:t>Bacteriën: organismen die voor een ontstekingsreactie kunnen zorgen, maken onze cellen kapot door gifstoffen die zij afgeven</a:t>
            </a:r>
          </a:p>
          <a:p>
            <a:r>
              <a:rPr lang="nl-NL" dirty="0"/>
              <a:t>Virussen: Geen organisme, hebben onze cellen nodig om zich te kunnen vermenigvuldigen en maken daarbij onze cellen kapot</a:t>
            </a:r>
          </a:p>
          <a:p>
            <a:r>
              <a:rPr lang="nl-NL" dirty="0">
                <a:hlinkClick r:id="rId2"/>
              </a:rPr>
              <a:t>https://www.youtube.com/watch?v=7KXHwhTghWI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7116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32546C-952C-45C7-BCD5-FC6222417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Je huid en maag in de afweer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6929B2-7C9D-4ADB-8EA6-B9C669BBB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Huid vormt een laag om je lichaam die ervoor zorgt dat </a:t>
            </a:r>
            <a:r>
              <a:rPr lang="nl-NL" dirty="0" err="1"/>
              <a:t>ziekteverwerkkers</a:t>
            </a:r>
            <a:r>
              <a:rPr lang="nl-NL" dirty="0"/>
              <a:t> niet naar binnen kunnen, produceert talg en bevat goede bacteriën die helpen in de strijd</a:t>
            </a:r>
          </a:p>
          <a:p>
            <a:r>
              <a:rPr lang="nl-NL" dirty="0"/>
              <a:t>Maag maakt maagzuur die ziekteverwekkers doodt</a:t>
            </a:r>
          </a:p>
        </p:txBody>
      </p:sp>
    </p:spTree>
    <p:extLst>
      <p:ext uri="{BB962C8B-B14F-4D97-AF65-F5344CB8AC3E}">
        <p14:creationId xmlns:p14="http://schemas.microsoft.com/office/powerpoint/2010/main" val="973592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C9647F-B4DE-4372-A6A0-718D45D6F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Antigenen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07DC7B-BBB2-42AF-BB7A-6FDC3C73C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Je herkent aan je eigen antigenen of een cel bij je lichaam hoort of niet </a:t>
            </a:r>
          </a:p>
          <a:p>
            <a:r>
              <a:rPr lang="nl-NL" dirty="0"/>
              <a:t>Bacteriën, schimmels en virussen hebben ook antigenen</a:t>
            </a:r>
          </a:p>
          <a:p>
            <a:r>
              <a:rPr lang="nl-NL" dirty="0"/>
              <a:t>Je lichaam herkent deze antigenen als lichaamsvreemd</a:t>
            </a:r>
          </a:p>
          <a:p>
            <a:r>
              <a:rPr lang="nl-NL" dirty="0"/>
              <a:t>De lichaamsvreemde cellen worden aangevallen </a:t>
            </a:r>
          </a:p>
        </p:txBody>
      </p:sp>
      <p:pic>
        <p:nvPicPr>
          <p:cNvPr id="5" name="Afbeelding 4" descr="Afbeelding met voedsel, licht&#10;&#10;Automatisch gegenereerde beschrijving">
            <a:extLst>
              <a:ext uri="{FF2B5EF4-FFF2-40B4-BE49-F238E27FC236}">
                <a16:creationId xmlns:a16="http://schemas.microsoft.com/office/drawing/2014/main" id="{7866DF11-7113-4691-B80E-D7187CC88E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512" y="3362325"/>
            <a:ext cx="2619375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423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2AF590-D1D4-404F-BFEB-C41FE42EF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Aanvallen lichaamsvreemde cellen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015739-9DF0-46B7-9899-89A3490E3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Witte bloedcellen zijn je leger door:</a:t>
            </a:r>
          </a:p>
          <a:p>
            <a:pPr lvl="1"/>
            <a:r>
              <a:rPr lang="nl-NL" dirty="0"/>
              <a:t>Vreetcellen: eten iedere lichaamsvreemde cel op die zij tegenkomen. Gaan daar zelf vaak aan kapot (pacman)</a:t>
            </a:r>
          </a:p>
          <a:p>
            <a:pPr lvl="1"/>
            <a:r>
              <a:rPr lang="nl-NL" dirty="0"/>
              <a:t>Witte bloedcellen die antistoffen maken </a:t>
            </a:r>
          </a:p>
          <a:p>
            <a:pPr lvl="1"/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E8CA6BB9-FD36-4FD7-894A-F625B1C71E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247" y="3073337"/>
            <a:ext cx="4416503" cy="3544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970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032A07-B4C0-4659-8626-375C6A446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Antigenen en antistoffen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B304AC-6488-4E35-BC86-B1EA8517F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Iedere ziekteverwekker heeft zijn eigen unieke antigenen </a:t>
            </a:r>
          </a:p>
          <a:p>
            <a:r>
              <a:rPr lang="nl-NL" dirty="0"/>
              <a:t>Voor ieder uniek antigen moet een antistof worden ontworpen</a:t>
            </a:r>
          </a:p>
          <a:p>
            <a:r>
              <a:rPr lang="nl-NL" dirty="0"/>
              <a:t>De witte bloedcel scant het antigen, ontwerpt een antistof en maakt de antistof</a:t>
            </a:r>
          </a:p>
          <a:p>
            <a:r>
              <a:rPr lang="nl-NL" dirty="0"/>
              <a:t>De antistoffen worden afgegeven en klikken vast op de antigenen </a:t>
            </a:r>
            <a:r>
              <a:rPr lang="nl-NL" dirty="0">
                <a:sym typeface="Wingdings" panose="05000000000000000000" pitchFamily="2" charset="2"/>
              </a:rPr>
              <a:t> ziekteverwekker is onschadelijk gemaakt</a:t>
            </a:r>
          </a:p>
          <a:p>
            <a:r>
              <a:rPr lang="nl-NL" dirty="0">
                <a:sym typeface="Wingdings" panose="05000000000000000000" pitchFamily="2" charset="2"/>
              </a:rPr>
              <a:t>Vreetcellen eten de onschadelijk gemaakte ziekteverwekkers op </a:t>
            </a:r>
          </a:p>
          <a:p>
            <a:r>
              <a:rPr lang="nl-NL" dirty="0">
                <a:hlinkClick r:id="rId2"/>
              </a:rPr>
              <a:t>https://www.youtube.com/watch?v=4LR5upXPXtw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8860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1BF33B-E555-43AA-A61F-2BC6DC6D1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516DFE-C3C7-42F8-BE54-94E0D848D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82B7B83-17E0-4C54-BB73-9DA68769E31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4" y="1066800"/>
            <a:ext cx="10258425" cy="49745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5262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B8CDC9-1B13-43E7-95E3-07B203D2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Weektaak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41B5686-B2DF-46C5-B4F9-1703FF9E4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Volgende week donderdag 10 okt inleveren huiswerk (magister of schrift)</a:t>
            </a:r>
          </a:p>
          <a:p>
            <a:r>
              <a:rPr lang="nl-NL" dirty="0"/>
              <a:t>Volgende week vrijdag 11 okt toets lesboek </a:t>
            </a:r>
            <a:r>
              <a:rPr lang="nl-NL" dirty="0" err="1"/>
              <a:t>ziekenhuisproject</a:t>
            </a:r>
            <a:endParaRPr lang="nl-NL" dirty="0"/>
          </a:p>
          <a:p>
            <a:pPr lvl="1"/>
            <a:r>
              <a:rPr lang="nl-NL" dirty="0"/>
              <a:t>Het spijsverteringsstelsel</a:t>
            </a:r>
          </a:p>
          <a:p>
            <a:pPr lvl="1"/>
            <a:r>
              <a:rPr lang="nl-NL" dirty="0"/>
              <a:t>Het ademhalingsstelsel</a:t>
            </a:r>
          </a:p>
          <a:p>
            <a:pPr lvl="1"/>
            <a:r>
              <a:rPr lang="nl-NL" dirty="0"/>
              <a:t>Bloed en bloedgroepen</a:t>
            </a:r>
          </a:p>
          <a:p>
            <a:pPr lvl="1"/>
            <a:r>
              <a:rPr lang="nl-NL" dirty="0"/>
              <a:t>Afweer</a:t>
            </a:r>
          </a:p>
          <a:p>
            <a:r>
              <a:rPr lang="nl-NL" dirty="0"/>
              <a:t>Oefen de oefentoets op wikiwijs! Dan weet je wat je kunt verwachten. </a:t>
            </a:r>
          </a:p>
          <a:p>
            <a:r>
              <a:rPr lang="nl-NL" dirty="0"/>
              <a:t>Vanmiddag ontleden hart in lokaal 2 tijdens KWT (TL) </a:t>
            </a:r>
          </a:p>
        </p:txBody>
      </p:sp>
    </p:spTree>
    <p:extLst>
      <p:ext uri="{BB962C8B-B14F-4D97-AF65-F5344CB8AC3E}">
        <p14:creationId xmlns:p14="http://schemas.microsoft.com/office/powerpoint/2010/main" val="122762347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</TotalTime>
  <Words>592</Words>
  <Application>Microsoft Office PowerPoint</Application>
  <PresentationFormat>Breedbeeld</PresentationFormat>
  <Paragraphs>67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Ziekenhuisproject </vt:lpstr>
      <vt:lpstr>Leerdoelen </vt:lpstr>
      <vt:lpstr>Schimmels, bacteriën en virussen </vt:lpstr>
      <vt:lpstr>Je huid en maag in de afweer </vt:lpstr>
      <vt:lpstr>Antigenen </vt:lpstr>
      <vt:lpstr>Aanvallen lichaamsvreemde cellen </vt:lpstr>
      <vt:lpstr>Antigenen en antistoffen </vt:lpstr>
      <vt:lpstr>PowerPoint-presentatie</vt:lpstr>
      <vt:lpstr>Weektaak</vt:lpstr>
      <vt:lpstr>Vaccinatie </vt:lpstr>
      <vt:lpstr>Serum </vt:lpstr>
      <vt:lpstr>Weektaak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Ziekenhuisproject</dc:title>
  <dc:creator>marloes kemna</dc:creator>
  <cp:lastModifiedBy>marloes kemna</cp:lastModifiedBy>
  <cp:revision>3</cp:revision>
  <dcterms:created xsi:type="dcterms:W3CDTF">2019-10-04T03:41:12Z</dcterms:created>
  <dcterms:modified xsi:type="dcterms:W3CDTF">2019-10-04T04:09:22Z</dcterms:modified>
</cp:coreProperties>
</file>